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1140" r:id="rId4"/>
    <p:sldId id="1149" r:id="rId5"/>
    <p:sldId id="1150" r:id="rId6"/>
    <p:sldId id="1151" r:id="rId7"/>
    <p:sldId id="1152" r:id="rId8"/>
    <p:sldId id="1153" r:id="rId9"/>
  </p:sldIdLst>
  <p:sldSz cx="12190095" cy="6858000"/>
  <p:notesSz cx="6858000" cy="9144000"/>
  <p:custDataLst>
    <p:tags r:id="rId1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8338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是一篇记叙文。文章主要讲述了两只羊试图同时从桥的不同方向过桥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它们互不相让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最终导致它们都失去了平衡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掉进了河里。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9937" y="2525124"/>
            <a:ext cx="1498283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64" y="836712"/>
            <a:ext cx="10591285" cy="1352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sheep wanted to cross a bridge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 from different sides of the bridge at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bridge was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enough, so they could not cross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met in the middle, both of the sheep want to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they began to fight against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their heads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end, both of the sheep lost their balance and fell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502918" y="908720"/>
            <a:ext cx="5112568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149080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started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6750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句意：它们从桥的不同方向同时开始走。由于文章是一般过去时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所以应填动词过去式。故填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sheep wanted to cross a bridge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 from different sides of the bridge at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bridge was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enough, so they could not cross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met in the middle, both of the sheep want to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they began to fight against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their heads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end, both of the sheep lost their balance and fell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502918" y="908720"/>
            <a:ext cx="5112568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414908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wide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652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句意：桥不够宽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所以它们不能一起过桥。此处描述的是桥不够宽。故填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sheep wanted to cross a bridge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 from different sides of the bridge at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bridge was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enough, so they could not cross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met in the middle, both of the sheep want to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they began to fight against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their heads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end, both of the sheep lost their balance and fell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502918" y="908720"/>
            <a:ext cx="5112568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4149080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first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句意：当他们在桥中间相遇时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两只羊都想先过桥。此处描述的是两只羊都想先过桥。故填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sheep wanted to cross a bridge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 from different sides of the bridge at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bridge was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enough, so they could not cross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met in the middle, both of the sheep want to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they began to fight against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their heads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end, both of the sheep lost their balance and fell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502918" y="908720"/>
            <a:ext cx="5112568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6614" y="4149080"/>
            <a:ext cx="1560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each other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句意：所以他们开始用头互相打斗。此处表示两只羊开始互相打斗。故填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each 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other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sheep wanted to cross a bridge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 from different sides of the bridge at the same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bridge was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enough, so they could not cross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met in the middle, both of the sheep want to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they began to fight against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their heads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end, both of the sheep lost their balance and fell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502918" y="908720"/>
            <a:ext cx="5112568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4149080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into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460301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句意：最后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两只羊都失去了平衡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掉进了河里。此处表示两只羊掉进了河里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,fall into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落入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2431</Words>
  <Application>WPS 演示</Application>
  <PresentationFormat>自定义</PresentationFormat>
  <Paragraphs>56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2025-09-16T14:43:57Z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52222CDF2C844E15B2FE844F4711FC0B_12</vt:lpwstr>
  </property>
</Properties>
</file>